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3" r:id="rId6"/>
    <p:sldId id="269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4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5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7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1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2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0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5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9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5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2292" y="4797808"/>
            <a:ext cx="69194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halkboard" panose="03050602040202020205" pitchFamily="66" charset="77"/>
                <a:cs typeface="Arial" panose="020B0604020202020204" pitchFamily="34" charset="0"/>
              </a:rPr>
              <a:t>1</a:t>
            </a:r>
            <a:r>
              <a:rPr lang="en-US" sz="4400" baseline="30000" dirty="0">
                <a:solidFill>
                  <a:schemeClr val="bg1"/>
                </a:solidFill>
                <a:latin typeface="Chalkboard" panose="03050602040202020205" pitchFamily="66" charset="77"/>
                <a:cs typeface="Arial" panose="020B0604020202020204" pitchFamily="34" charset="0"/>
              </a:rPr>
              <a:t>st</a:t>
            </a:r>
            <a:r>
              <a:rPr lang="en-US" sz="4400" dirty="0">
                <a:solidFill>
                  <a:schemeClr val="bg1"/>
                </a:solidFill>
                <a:latin typeface="Chalkboard" panose="03050602040202020205" pitchFamily="66" charset="77"/>
                <a:cs typeface="Arial" panose="020B0604020202020204" pitchFamily="34" charset="0"/>
              </a:rPr>
              <a:t> Grade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halkboard" panose="03050602040202020205" pitchFamily="66" charset="77"/>
                <a:cs typeface="Arial" panose="020B0604020202020204" pitchFamily="34" charset="0"/>
              </a:rPr>
              <a:t>Ms. Goodwin, Rm 134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halkboard" panose="03050602040202020205" pitchFamily="66" charset="77"/>
                <a:cs typeface="Arial" panose="020B0604020202020204" pitchFamily="34" charset="0"/>
              </a:rPr>
              <a:t>2020-2021 </a:t>
            </a:r>
          </a:p>
        </p:txBody>
      </p:sp>
    </p:spTree>
    <p:extLst>
      <p:ext uri="{BB962C8B-B14F-4D97-AF65-F5344CB8AC3E}">
        <p14:creationId xmlns:p14="http://schemas.microsoft.com/office/powerpoint/2010/main" val="291328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6" y="1967345"/>
            <a:ext cx="63294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alkboard" panose="03050602040202020205" pitchFamily="66" charset="77"/>
                <a:cs typeface="Arial" panose="020B0604020202020204" pitchFamily="34" charset="0"/>
              </a:rPr>
              <a:t>Hello! I am Ms. Goodwin and I will be your 1st grade teacher this year.  I have been teaching for 12 years. I live with my sweet, rescue dog Zoey. I also teach with the MATS afterschool program. I love spending time with friends and family and enjoy Alabama Football! I am excited to get to know all of you, and look forward to a great year regardless of the circumstances!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M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t 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t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h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 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T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a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c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h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r</a:t>
            </a:r>
            <a:endParaRPr lang="en-US" sz="8000" dirty="0">
              <a:ln w="28575">
                <a:solidFill>
                  <a:schemeClr val="bg1"/>
                </a:solidFill>
              </a:ln>
              <a:solidFill>
                <a:srgbClr val="00E3D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alkboard" panose="03050602040202020205" pitchFamily="66" charset="77"/>
              <a:ea typeface="KBTropicalVACATION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0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8785" y="2065889"/>
            <a:ext cx="58881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Chalkboard" panose="03050602040202020205" pitchFamily="66" charset="77"/>
              </a:rPr>
              <a:t>Rule #1- </a:t>
            </a:r>
            <a:r>
              <a:rPr lang="en-US" sz="3000" dirty="0">
                <a:latin typeface="Chalkboard" panose="03050602040202020205" pitchFamily="66" charset="77"/>
              </a:rPr>
              <a:t>Listen when your teacher is talking.</a:t>
            </a:r>
            <a:br>
              <a:rPr lang="en-US" sz="3000" dirty="0">
                <a:latin typeface="Chalkboard" panose="03050602040202020205" pitchFamily="66" charset="77"/>
              </a:rPr>
            </a:br>
            <a:r>
              <a:rPr lang="en-US" sz="3000" b="1" dirty="0">
                <a:latin typeface="Chalkboard" panose="03050602040202020205" pitchFamily="66" charset="77"/>
              </a:rPr>
              <a:t>Rule #2- </a:t>
            </a:r>
            <a:r>
              <a:rPr lang="en-US" sz="3000" dirty="0">
                <a:latin typeface="Chalkboard" panose="03050602040202020205" pitchFamily="66" charset="77"/>
              </a:rPr>
              <a:t>Follow directions quickly.</a:t>
            </a:r>
            <a:br>
              <a:rPr lang="en-US" sz="3000" dirty="0">
                <a:latin typeface="Chalkboard" panose="03050602040202020205" pitchFamily="66" charset="77"/>
              </a:rPr>
            </a:br>
            <a:r>
              <a:rPr lang="en-US" sz="3000" b="1" dirty="0">
                <a:latin typeface="Chalkboard" panose="03050602040202020205" pitchFamily="66" charset="77"/>
              </a:rPr>
              <a:t>Rule #3- </a:t>
            </a:r>
            <a:r>
              <a:rPr lang="en-US" sz="3000" dirty="0">
                <a:latin typeface="Chalkboard" panose="03050602040202020205" pitchFamily="66" charset="77"/>
              </a:rPr>
              <a:t>Keep hands and feet to yourself.</a:t>
            </a:r>
            <a:br>
              <a:rPr lang="en-US" sz="3000" dirty="0">
                <a:latin typeface="Chalkboard" panose="03050602040202020205" pitchFamily="66" charset="77"/>
              </a:rPr>
            </a:br>
            <a:r>
              <a:rPr lang="en-US" sz="3000" b="1" dirty="0">
                <a:latin typeface="Chalkboard" panose="03050602040202020205" pitchFamily="66" charset="77"/>
              </a:rPr>
              <a:t>Rule #4</a:t>
            </a:r>
            <a:r>
              <a:rPr lang="en-US" sz="3000" dirty="0">
                <a:latin typeface="Chalkboard" panose="03050602040202020205" pitchFamily="66" charset="77"/>
              </a:rPr>
              <a:t>- Raise your hand to speak or stand.</a:t>
            </a:r>
            <a:br>
              <a:rPr lang="en-US" sz="3000" dirty="0">
                <a:latin typeface="Chalkboard" panose="03050602040202020205" pitchFamily="66" charset="77"/>
              </a:rPr>
            </a:br>
            <a:r>
              <a:rPr lang="en-US" sz="3000" b="1" dirty="0">
                <a:latin typeface="Chalkboard" panose="03050602040202020205" pitchFamily="66" charset="77"/>
              </a:rPr>
              <a:t>Rule #5</a:t>
            </a:r>
            <a:r>
              <a:rPr lang="en-US" sz="3000" dirty="0">
                <a:latin typeface="Chalkboard" panose="03050602040202020205" pitchFamily="66" charset="77"/>
              </a:rPr>
              <a:t>- Be safe. Be kind. Be honest.</a:t>
            </a:r>
            <a:endParaRPr lang="en-US" sz="3000" dirty="0">
              <a:latin typeface="Chalkboard" panose="03050602040202020205" pitchFamily="66" charset="77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13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C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l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a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s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s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r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o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o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m 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R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u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l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val="74060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13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D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a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i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l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y 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S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c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h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d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u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l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endParaRPr lang="en-US" sz="8000" dirty="0">
              <a:ln w="28575">
                <a:solidFill>
                  <a:schemeClr val="bg1"/>
                </a:solidFill>
              </a:ln>
              <a:solidFill>
                <a:srgbClr val="00E3D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alkboard" panose="03050602040202020205" pitchFamily="66" charset="77"/>
              <a:ea typeface="KBTropicalVACATION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5C90F9-985D-3648-AEDD-83A19C46BEDB}"/>
              </a:ext>
            </a:extLst>
          </p:cNvPr>
          <p:cNvSpPr txBox="1"/>
          <p:nvPr/>
        </p:nvSpPr>
        <p:spPr>
          <a:xfrm>
            <a:off x="95534" y="1965278"/>
            <a:ext cx="491319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/>
              <a:t>8:00-10:30</a:t>
            </a:r>
            <a:r>
              <a:rPr lang="en-US" sz="2800" dirty="0"/>
              <a:t> Morning work/</a:t>
            </a:r>
          </a:p>
          <a:p>
            <a:pPr fontAlgn="base"/>
            <a:r>
              <a:rPr lang="en-US" sz="2800" dirty="0"/>
              <a:t>Reading/Writing/Phonics</a:t>
            </a:r>
          </a:p>
          <a:p>
            <a:pPr fontAlgn="base"/>
            <a:r>
              <a:rPr lang="en-US" sz="2800" b="1" dirty="0"/>
              <a:t>10:30-10:45</a:t>
            </a:r>
            <a:r>
              <a:rPr lang="en-US" sz="2800" dirty="0"/>
              <a:t> </a:t>
            </a:r>
          </a:p>
          <a:p>
            <a:pPr fontAlgn="base"/>
            <a:r>
              <a:rPr lang="en-US" sz="2800" dirty="0"/>
              <a:t>Read Aloud/Character Education </a:t>
            </a:r>
          </a:p>
          <a:p>
            <a:pPr fontAlgn="base"/>
            <a:r>
              <a:rPr lang="en-US" sz="2800" b="1" dirty="0"/>
              <a:t>10:50-11:20</a:t>
            </a:r>
            <a:r>
              <a:rPr lang="en-US" sz="2800" dirty="0"/>
              <a:t> Lunch </a:t>
            </a:r>
          </a:p>
          <a:p>
            <a:pPr fontAlgn="base"/>
            <a:r>
              <a:rPr lang="en-US" sz="2800" b="1" dirty="0"/>
              <a:t>11:25-12:25</a:t>
            </a:r>
            <a:r>
              <a:rPr lang="en-US" sz="2800" dirty="0"/>
              <a:t> Math </a:t>
            </a:r>
          </a:p>
          <a:p>
            <a:pPr fontAlgn="base"/>
            <a:r>
              <a:rPr lang="en-US" sz="2800" b="1" dirty="0"/>
              <a:t>12:25-12:55</a:t>
            </a:r>
            <a:r>
              <a:rPr lang="en-US" sz="2800" dirty="0"/>
              <a:t> Science </a:t>
            </a:r>
          </a:p>
          <a:p>
            <a:pPr fontAlgn="base"/>
            <a:r>
              <a:rPr lang="en-US" sz="2800" b="1" dirty="0"/>
              <a:t>12:55-1:25</a:t>
            </a:r>
            <a:r>
              <a:rPr lang="en-US" sz="2800" dirty="0"/>
              <a:t> Social Studies</a:t>
            </a:r>
          </a:p>
          <a:p>
            <a:pPr fontAlgn="base"/>
            <a:r>
              <a:rPr lang="en-US" sz="2800" b="1" dirty="0"/>
              <a:t>1:30-1:45</a:t>
            </a:r>
            <a:r>
              <a:rPr lang="en-US" sz="2800" dirty="0"/>
              <a:t> Snack  </a:t>
            </a:r>
          </a:p>
          <a:p>
            <a:pPr fontAlgn="base"/>
            <a:r>
              <a:rPr lang="en-US" sz="2800" b="1" dirty="0"/>
              <a:t>1:50-2:20</a:t>
            </a:r>
            <a:r>
              <a:rPr lang="en-US" sz="2800" dirty="0"/>
              <a:t> P.E.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2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33263"/>
            <a:ext cx="6277970" cy="53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Chalkboard" panose="03050602040202020205" pitchFamily="66" charset="77"/>
                <a:cs typeface="Arial" panose="020B0604020202020204" pitchFamily="34" charset="0"/>
              </a:rPr>
              <a:t>Please check your child’s take home folder </a:t>
            </a:r>
            <a:r>
              <a:rPr lang="en-US" sz="2800" b="1" dirty="0">
                <a:latin typeface="Chalkboard" panose="03050602040202020205" pitchFamily="66" charset="77"/>
                <a:cs typeface="Arial" panose="020B0604020202020204" pitchFamily="34" charset="0"/>
              </a:rPr>
              <a:t>daily</a:t>
            </a:r>
            <a:r>
              <a:rPr lang="en-US" sz="2800" dirty="0">
                <a:latin typeface="Chalkboard" panose="03050602040202020205" pitchFamily="66" charset="77"/>
                <a:cs typeface="Arial" panose="020B0604020202020204" pitchFamily="34" charset="0"/>
              </a:rPr>
              <a:t>!  This is where their behavior chart, special announcements and homework for the week will be. All homework is due on </a:t>
            </a:r>
            <a:r>
              <a:rPr lang="en-US" sz="2800" b="1" dirty="0">
                <a:latin typeface="Chalkboard" panose="03050602040202020205" pitchFamily="66" charset="77"/>
                <a:cs typeface="Arial" panose="020B0604020202020204" pitchFamily="34" charset="0"/>
              </a:rPr>
              <a:t>Friday </a:t>
            </a:r>
            <a:r>
              <a:rPr lang="en-US" sz="2800" dirty="0">
                <a:latin typeface="Chalkboard" panose="03050602040202020205" pitchFamily="66" charset="77"/>
                <a:cs typeface="Arial" panose="020B0604020202020204" pitchFamily="34" charset="0"/>
              </a:rPr>
              <a:t>of each week.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Chalkboard" panose="03050602040202020205" pitchFamily="66" charset="77"/>
                <a:cs typeface="Arial" panose="020B0604020202020204" pitchFamily="34" charset="0"/>
              </a:rPr>
              <a:t>Please initial your child’s behavior chart </a:t>
            </a:r>
            <a:r>
              <a:rPr lang="en-US" sz="2800" b="1" dirty="0">
                <a:latin typeface="Chalkboard" panose="03050602040202020205" pitchFamily="66" charset="77"/>
                <a:cs typeface="Arial" panose="020B0604020202020204" pitchFamily="34" charset="0"/>
              </a:rPr>
              <a:t>daily</a:t>
            </a:r>
            <a:r>
              <a:rPr lang="en-US" sz="2800" dirty="0">
                <a:latin typeface="Chalkboard" panose="03050602040202020205" pitchFamily="66" charset="77"/>
                <a:cs typeface="Arial" panose="020B0604020202020204" pitchFamily="34" charset="0"/>
              </a:rPr>
              <a:t>!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Chalkboard" panose="03050602040202020205" pitchFamily="66" charset="77"/>
                <a:cs typeface="Arial" panose="020B0604020202020204" pitchFamily="34" charset="0"/>
              </a:rPr>
              <a:t>We will use Class Dojo for Behavior Management.  We will send home a letter about how to join on Monday.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P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r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o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c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d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u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r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4297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1887" y="1937057"/>
            <a:ext cx="72469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halkboard" panose="03050602040202020205" pitchFamily="66" charset="77"/>
                <a:cs typeface="Arial" panose="020B0604020202020204" pitchFamily="34" charset="0"/>
              </a:rPr>
              <a:t>Due to Covid-19 restrictions, parents may not enter the building, not even the first day of school.  As a parent, I know this is hard but please know they are in good hands!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halkboard" panose="03050602040202020205" pitchFamily="66" charset="77"/>
                <a:cs typeface="Arial" panose="020B0604020202020204" pitchFamily="34" charset="0"/>
              </a:rPr>
              <a:t>Masks are not required for first graders but we do recommend your child wear a mask to school every 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halkboard" panose="03050602040202020205" pitchFamily="66" charset="77"/>
                <a:cs typeface="Arial" panose="020B0604020202020204" pitchFamily="34" charset="0"/>
              </a:rPr>
              <a:t>You may send a snack with your child if you choose to but please no candy or caffeinated drinks!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halkboard" panose="03050602040202020205" pitchFamily="66" charset="77"/>
                <a:cs typeface="Arial" panose="020B0604020202020204" pitchFamily="34" charset="0"/>
              </a:rPr>
              <a:t>You may send a water bottle with your child since no one may drink from the water fountains during this time.  Please label them!</a:t>
            </a:r>
          </a:p>
        </p:txBody>
      </p:sp>
      <p:sp>
        <p:nvSpPr>
          <p:cNvPr id="3" name="Rectangle 2"/>
          <p:cNvSpPr/>
          <p:nvPr/>
        </p:nvSpPr>
        <p:spPr>
          <a:xfrm>
            <a:off x="-81887" y="81888"/>
            <a:ext cx="930777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I</a:t>
            </a: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m</a:t>
            </a: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p</a:t>
            </a: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o</a:t>
            </a: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r</a:t>
            </a: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t</a:t>
            </a: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a</a:t>
            </a: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n</a:t>
            </a: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t </a:t>
            </a: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R</a:t>
            </a: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m</a:t>
            </a: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i</a:t>
            </a: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n</a:t>
            </a: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d</a:t>
            </a: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r</a:t>
            </a: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1419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96" y="1694386"/>
            <a:ext cx="66191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halkboard" panose="03050602040202020205" pitchFamily="66" charset="77"/>
                <a:cs typeface="Arial" panose="020B0604020202020204" pitchFamily="34" charset="0"/>
              </a:rPr>
              <a:t>Phone #: </a:t>
            </a:r>
          </a:p>
          <a:p>
            <a:pPr algn="ctr"/>
            <a:r>
              <a:rPr lang="en-US" sz="3600" dirty="0">
                <a:latin typeface="Chalkboard" panose="03050602040202020205" pitchFamily="66" charset="77"/>
                <a:cs typeface="Arial" panose="020B0604020202020204" pitchFamily="34" charset="0"/>
              </a:rPr>
              <a:t>342-2654</a:t>
            </a:r>
          </a:p>
          <a:p>
            <a:pPr algn="ctr"/>
            <a:endParaRPr lang="en-US" sz="3600" dirty="0">
              <a:latin typeface="Chalkboard" panose="03050602040202020205" pitchFamily="66" charset="77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Chalkboard" panose="03050602040202020205" pitchFamily="66" charset="77"/>
                <a:cs typeface="Arial" panose="020B0604020202020204" pitchFamily="34" charset="0"/>
              </a:rPr>
              <a:t>Email: </a:t>
            </a:r>
          </a:p>
          <a:p>
            <a:pPr algn="ctr"/>
            <a:r>
              <a:rPr lang="en-US" sz="3600" dirty="0" err="1">
                <a:latin typeface="Chalkboard" panose="03050602040202020205" pitchFamily="66" charset="77"/>
                <a:cs typeface="Arial" panose="020B0604020202020204" pitchFamily="34" charset="0"/>
              </a:rPr>
              <a:t>ggoodwin@tcss.net</a:t>
            </a:r>
            <a:endParaRPr lang="en-US" sz="3600" dirty="0">
              <a:latin typeface="Chalkboard" panose="03050602040202020205" pitchFamily="66" charset="77"/>
              <a:cs typeface="Arial" panose="020B0604020202020204" pitchFamily="34" charset="0"/>
            </a:endParaRPr>
          </a:p>
          <a:p>
            <a:endParaRPr lang="en-US" sz="3600" dirty="0">
              <a:latin typeface="Chalkboard" panose="03050602040202020205" pitchFamily="66" charset="77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Chalkboard" panose="03050602040202020205" pitchFamily="66" charset="77"/>
                <a:cs typeface="Arial" panose="020B0604020202020204" pitchFamily="34" charset="0"/>
              </a:rPr>
              <a:t>Class Dojo</a:t>
            </a:r>
          </a:p>
          <a:p>
            <a:pPr algn="ctr"/>
            <a:r>
              <a:rPr lang="en-US" sz="2800" dirty="0">
                <a:latin typeface="Chalkboard" panose="03050602040202020205" pitchFamily="66" charset="77"/>
                <a:cs typeface="Arial" panose="020B0604020202020204" pitchFamily="34" charset="0"/>
              </a:rPr>
              <a:t>*Please never hesitate to call, email, or send a message on class dojo if you have any questions or concerns!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3130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T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a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c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h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r 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C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o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n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t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a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c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7586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2331</TotalTime>
  <Words>394</Words>
  <Application>Microsoft Macintosh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Chalkboard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 Salazar</dc:creator>
  <cp:lastModifiedBy>Microsoft Office User</cp:lastModifiedBy>
  <cp:revision>15</cp:revision>
  <dcterms:created xsi:type="dcterms:W3CDTF">2015-07-21T03:57:12Z</dcterms:created>
  <dcterms:modified xsi:type="dcterms:W3CDTF">2020-08-17T16:12:55Z</dcterms:modified>
</cp:coreProperties>
</file>